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77"/>
  </p:normalViewPr>
  <p:slideViewPr>
    <p:cSldViewPr snapToGrid="0" snapToObjects="1">
      <p:cViewPr varScale="1">
        <p:scale>
          <a:sx n="76" d="100"/>
          <a:sy n="76" d="100"/>
        </p:scale>
        <p:origin x="21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49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95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41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662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36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2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01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642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1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9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07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7BD7C-AC0C-1E4F-9A5A-EEE35252E8C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6C5F4-16BD-5544-A8E8-E5C4C712A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59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ietzeberends/Gekke-Hackers-RailN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6478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62455"/>
            <a:ext cx="9144000" cy="2387600"/>
          </a:xfrm>
        </p:spPr>
        <p:txBody>
          <a:bodyPr/>
          <a:lstStyle/>
          <a:p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RailNL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mr-IN" dirty="0" smtClean="0">
                <a:solidFill>
                  <a:schemeClr val="accent1">
                    <a:lumMod val="50000"/>
                  </a:schemeClr>
                </a:solidFill>
              </a:rPr>
              <a:t>–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Een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oplosbaar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probleem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?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500110"/>
            <a:ext cx="9144000" cy="1655762"/>
          </a:xfrm>
        </p:spPr>
        <p:txBody>
          <a:bodyPr/>
          <a:lstStyle/>
          <a:p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Een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presentatie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van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Daan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Sietze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en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Floris </a:t>
            </a:r>
          </a:p>
          <a:p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voor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het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vak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</a:rPr>
              <a:t>Heuristieken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94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867" y="500062"/>
            <a:ext cx="10515600" cy="1325563"/>
          </a:xfrm>
        </p:spPr>
        <p:txBody>
          <a:bodyPr/>
          <a:lstStyle/>
          <a:p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Inhoud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van de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presentatie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Wat is het 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probleem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? 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Wat 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hebben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we tot nu toe 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gedaan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?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Wat 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zijn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volgende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stappen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? 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134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867" y="500062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Wat is het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probleem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?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601" y="1162843"/>
            <a:ext cx="4034866" cy="536786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95867" y="1825625"/>
            <a:ext cx="5758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Constrained Optimization problem 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67" y="3294271"/>
            <a:ext cx="5685503" cy="19707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2945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867" y="500062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Wat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hebben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we tot nu toe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gedaan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?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867" y="2232024"/>
            <a:ext cx="100414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hlinkClick r:id="rId2"/>
              </a:rPr>
              <a:t> Klik hier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om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ons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werk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te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vinden</a:t>
            </a:r>
            <a:endParaRPr lang="en-US" sz="2800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74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867" y="500062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Wat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zijn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volgende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stappen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?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285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71</Words>
  <Application>Microsoft Macintosh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Mangal</vt:lpstr>
      <vt:lpstr>Arial</vt:lpstr>
      <vt:lpstr>Office Theme</vt:lpstr>
      <vt:lpstr>RailNL – Een oplosbaar probleem? </vt:lpstr>
      <vt:lpstr>Inhoud van de presentatie</vt:lpstr>
      <vt:lpstr>Wat is het probleem?</vt:lpstr>
      <vt:lpstr>Wat hebben we tot nu toe gedaan?</vt:lpstr>
      <vt:lpstr>Wat zijn de volgende stappen?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RailNL – Een oplosbaar probleem? </dc:title>
  <dc:creator>Floris Holstege</dc:creator>
  <cp:lastModifiedBy>Floris Holstege</cp:lastModifiedBy>
  <cp:revision>9</cp:revision>
  <dcterms:created xsi:type="dcterms:W3CDTF">2017-11-06T13:30:35Z</dcterms:created>
  <dcterms:modified xsi:type="dcterms:W3CDTF">2017-11-06T17:46:02Z</dcterms:modified>
</cp:coreProperties>
</file>

<file path=docProps/thumbnail.jpeg>
</file>